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5" r:id="rId6"/>
    <p:sldId id="264" r:id="rId7"/>
    <p:sldId id="266" r:id="rId8"/>
    <p:sldId id="269" r:id="rId9"/>
    <p:sldId id="268" r:id="rId10"/>
    <p:sldId id="267" r:id="rId11"/>
    <p:sldId id="271" r:id="rId12"/>
    <p:sldId id="270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47" y="8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A0C28-C46A-4E55-BEB6-A03CF3207646}" type="datetimeFigureOut">
              <a:rPr lang="ru-RU" smtClean="0"/>
              <a:pPr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4055" y="2708920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тақырып. </a:t>
            </a:r>
            <a:endParaRPr lang="kk-KZ" sz="32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Компьютерге дейінгі» жобалау технологияларының даму тарихындағы кейбір кезеңдер.</a:t>
            </a:r>
            <a:endParaRPr lang="ru-RU" sz="32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Сәулет-құрылысты</a:t>
            </a:r>
            <a:r>
              <a:rPr lang="kk-KZ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жобалау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құрылымдардың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механизмін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жетілдірді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идеяларға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жетістіктерге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жаңалықтар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өнертабыстарға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өнерімен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көріністерімен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байланыстағы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тағдырларына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қорытындылары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қабылдаймыз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бағалаймыз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16632"/>
            <a:ext cx="9036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Леонардо Да Винчи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энциклопедиялық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Альбрехт Дюрер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әрдайым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суретші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ойшыл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стереотип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дамуында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оқығанын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үйреткенін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ұмытып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кетеміз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жетуінің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өнертабыстардың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сезінуіміз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кітапта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жетістікке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сәтіндегі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27" y="188640"/>
            <a:ext cx="892899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оқырманға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салыстыруға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салыстырулар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қызығушылыққа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Шындығында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заманымыз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тәжірибесінде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қпараттық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модельдеуге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қисынды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ақ,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тамыры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142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қарастырылатын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бұрыннан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пісіп-жетілді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жеткіліксіздігі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бермеді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Тек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BIM-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жарыққа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шығаруға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қарқынмен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келтірейік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Эйфель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қолмен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2,5 миллион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лмек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000-нан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металл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бөлшектердің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құрылыстың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рекордтық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жеткізуге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(1сурет).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1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88626"/>
            <a:ext cx="8636951" cy="432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5661248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Эйфель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сызбаларының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1886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330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Эйфель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1889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Париж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көрмесінің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кіреберіс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аркасы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істегеннен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демонтаж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жасалуы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Байқауға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жақсысы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Густав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Эйфельдің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de-DE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құрамалы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болжанды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құрылыстардағы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тойтармаларға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тесіктер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бұрғыланды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тоннадан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көтеріліп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жақтауға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біріктірілді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97" y="476672"/>
            <a:ext cx="890800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5125" y="5303428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Эйфель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конструкцияларының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орнатудағы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жердегі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қаншалықты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1889 ж.</a:t>
            </a:r>
          </a:p>
        </p:txBody>
      </p:sp>
    </p:spTree>
    <p:extLst>
      <p:ext uri="{BB962C8B-B14F-4D97-AF65-F5344CB8AC3E}">
        <p14:creationId xmlns:p14="http://schemas.microsoft.com/office/powerpoint/2010/main" val="79450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09" y="-824"/>
            <a:ext cx="9036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тәсілдің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металл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конструкцияларының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7500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тонна (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10 000 тонна)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Бүгінде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металл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конструкцияларын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жобалауға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BIM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бірінде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ары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ЧПУ (</a:t>
            </a:r>
            <a:r>
              <a:rPr lang="de-DE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CNC</a:t>
            </a:r>
            <a:r>
              <a:rPr lang="kk-KZ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сандық бағдарламалық басқару станоктарына</a:t>
            </a:r>
            <a:r>
              <a:rPr lang="de-DE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конструкцияларды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өндіруге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Эйфель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Густав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Эйфель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әріптестерінде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болмады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дамудың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жете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ақылды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бастар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әсерлі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ынта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(3сурет ).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3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0"/>
            <a:ext cx="5911850" cy="57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594928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Эйфель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эпизодтары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1888 ж.</a:t>
            </a:r>
          </a:p>
        </p:txBody>
      </p:sp>
    </p:spTree>
    <p:extLst>
      <p:ext uri="{BB962C8B-B14F-4D97-AF65-F5344CB8AC3E}">
        <p14:creationId xmlns:p14="http://schemas.microsoft.com/office/powerpoint/2010/main" val="300246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6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бүгінде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BIM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Эйфель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жасаушылар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қолмен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асырды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өнерінің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туындысының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әкелді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31566"/>
            <a:ext cx="7835090" cy="378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08518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1889 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Эйфель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мұнарасының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ашылуы</a:t>
            </a:r>
            <a:endParaRPr lang="ru-RU" sz="2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Густав Эйфель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57 </a:t>
            </a:r>
            <a:r>
              <a:rPr lang="ru-RU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6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Густав Эйфель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армандаған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ғимараттарды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5940425" cy="344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5661248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Эйфель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тапқырлықпен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105835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692</Words>
  <Application>Microsoft Office PowerPoint</Application>
  <PresentationFormat>Экран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ZEspolova</dc:creator>
  <cp:lastModifiedBy>Yerkezhan</cp:lastModifiedBy>
  <cp:revision>27</cp:revision>
  <dcterms:created xsi:type="dcterms:W3CDTF">2019-09-30T09:19:53Z</dcterms:created>
  <dcterms:modified xsi:type="dcterms:W3CDTF">2021-02-01T06:53:32Z</dcterms:modified>
</cp:coreProperties>
</file>